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68" r:id="rId5"/>
    <p:sldId id="276" r:id="rId6"/>
    <p:sldId id="277" r:id="rId7"/>
    <p:sldId id="274" r:id="rId8"/>
    <p:sldId id="275" r:id="rId9"/>
    <p:sldId id="265" r:id="rId10"/>
    <p:sldId id="266" r:id="rId11"/>
    <p:sldId id="267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94" userDrawn="1">
          <p15:clr>
            <a:srgbClr val="A4A3A4"/>
          </p15:clr>
        </p15:guide>
        <p15:guide id="3" pos="1973" userDrawn="1">
          <p15:clr>
            <a:srgbClr val="A4A3A4"/>
          </p15:clr>
        </p15:guide>
        <p15:guide id="4" pos="106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659" userDrawn="1">
          <p15:clr>
            <a:srgbClr val="A4A3A4"/>
          </p15:clr>
        </p15:guide>
        <p15:guide id="8" orient="horz" pos="3067" userDrawn="1">
          <p15:clr>
            <a:srgbClr val="A4A3A4"/>
          </p15:clr>
        </p15:guide>
        <p15:guide id="9" orient="horz" pos="3521" userDrawn="1">
          <p15:clr>
            <a:srgbClr val="A4A3A4"/>
          </p15:clr>
        </p15:guide>
        <p15:guide id="10" pos="4241" userDrawn="1">
          <p15:clr>
            <a:srgbClr val="A4A3A4"/>
          </p15:clr>
        </p15:guide>
        <p15:guide id="11" pos="3334" userDrawn="1">
          <p15:clr>
            <a:srgbClr val="A4A3A4"/>
          </p15:clr>
        </p15:guide>
        <p15:guide id="12" pos="2426" userDrawn="1">
          <p15:clr>
            <a:srgbClr val="A4A3A4"/>
          </p15:clr>
        </p15:guide>
        <p15:guide id="13" pos="1519" userDrawn="1">
          <p15:clr>
            <a:srgbClr val="A4A3A4"/>
          </p15:clr>
        </p15:guide>
        <p15:guide id="14" orient="horz" pos="1706" userDrawn="1">
          <p15:clr>
            <a:srgbClr val="A4A3A4"/>
          </p15:clr>
        </p15:guide>
        <p15:guide id="15" orient="horz" pos="1253" userDrawn="1">
          <p15:clr>
            <a:srgbClr val="A4A3A4"/>
          </p15:clr>
        </p15:guide>
        <p15:guide id="16" orient="horz" pos="799" userDrawn="1">
          <p15:clr>
            <a:srgbClr val="A4A3A4"/>
          </p15:clr>
        </p15:guide>
        <p15:guide id="17" orient="horz" pos="346" userDrawn="1">
          <p15:clr>
            <a:srgbClr val="A4A3A4"/>
          </p15:clr>
        </p15:guide>
        <p15:guide id="18" pos="5148" userDrawn="1">
          <p15:clr>
            <a:srgbClr val="A4A3A4"/>
          </p15:clr>
        </p15:guide>
        <p15:guide id="19" pos="5602" userDrawn="1">
          <p15:clr>
            <a:srgbClr val="A4A3A4"/>
          </p15:clr>
        </p15:guide>
        <p15:guide id="20" pos="635" userDrawn="1">
          <p15:clr>
            <a:srgbClr val="A4A3A4"/>
          </p15:clr>
        </p15:guide>
        <p15:guide id="21" pos="181" userDrawn="1">
          <p15:clr>
            <a:srgbClr val="A4A3A4"/>
          </p15:clr>
        </p15:guide>
        <p15:guide id="22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" initials="w" lastIdx="1" clrIdx="0">
    <p:extLst>
      <p:ext uri="{19B8F6BF-5375-455C-9EA6-DF929625EA0E}">
        <p15:presenceInfo xmlns:p15="http://schemas.microsoft.com/office/powerpoint/2012/main" userId="whi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9"/>
    <p:restoredTop sz="94694"/>
  </p:normalViewPr>
  <p:slideViewPr>
    <p:cSldViewPr snapToGrid="0" snapToObjects="1">
      <p:cViewPr varScale="1">
        <p:scale>
          <a:sx n="70" d="100"/>
          <a:sy n="70" d="100"/>
        </p:scale>
        <p:origin x="78" y="390"/>
      </p:cViewPr>
      <p:guideLst>
        <p:guide orient="horz" pos="2160"/>
        <p:guide pos="4694"/>
        <p:guide pos="1973"/>
        <p:guide pos="1066"/>
        <p:guide pos="2880"/>
        <p:guide pos="3787"/>
        <p:guide orient="horz" pos="2659"/>
        <p:guide orient="horz" pos="3067"/>
        <p:guide orient="horz" pos="3521"/>
        <p:guide pos="4241"/>
        <p:guide pos="3334"/>
        <p:guide pos="2426"/>
        <p:guide pos="1519"/>
        <p:guide orient="horz" pos="1706"/>
        <p:guide orient="horz" pos="1253"/>
        <p:guide orient="horz" pos="799"/>
        <p:guide orient="horz" pos="346"/>
        <p:guide pos="5148"/>
        <p:guide pos="5602"/>
        <p:guide pos="635"/>
        <p:guide pos="181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17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34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42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56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3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4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7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7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0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47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5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E7B29-C73C-2E4F-A001-C41B28F7BD96}" type="datetimeFigureOut">
              <a:rPr kumimoji="1" lang="ko-KR" altLang="en-US" smtClean="0"/>
              <a:t>2019-03-18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44110" y="1829847"/>
            <a:ext cx="20679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dirty="0"/>
              <a:t>THE COMPUTER</a:t>
            </a:r>
          </a:p>
          <a:p>
            <a:r>
              <a:rPr kumimoji="1" lang="en-US" altLang="ko-KR" sz="2600" dirty="0"/>
              <a:t>ENGINEERING</a:t>
            </a:r>
          </a:p>
          <a:p>
            <a:r>
              <a:rPr kumimoji="1" lang="en-US" altLang="ko-KR" sz="2600" dirty="0"/>
              <a:t>DESIGN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5615348" y="660218"/>
            <a:ext cx="169361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400" dirty="0"/>
              <a:t>Activity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959C8A-9919-4387-B66B-5588A5EC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9" y="270046"/>
            <a:ext cx="8506436" cy="60760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123D51-DB28-440D-BF7B-5B354E69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07" y="310155"/>
            <a:ext cx="6393540" cy="60334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949690-78CB-4A9F-ACD8-551A19696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4" y="933729"/>
            <a:ext cx="8230215" cy="48005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7544A2-1C2F-47EA-8113-066113854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120" y="243944"/>
            <a:ext cx="4602382" cy="61215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211C8F-DDD3-4707-9894-914C67397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111" y="250474"/>
            <a:ext cx="4944248" cy="61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1692165" y="1226273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AAF37-5AE9-4D12-B123-1F897C7E6754}"/>
              </a:ext>
            </a:extLst>
          </p:cNvPr>
          <p:cNvSpPr txBox="1"/>
          <p:nvPr/>
        </p:nvSpPr>
        <p:spPr>
          <a:xfrm>
            <a:off x="2315114" y="1842753"/>
            <a:ext cx="3792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프린터 구현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가격보고 보고서 및 기록정리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R3 </a:t>
            </a:r>
            <a:r>
              <a:rPr lang="ko-KR" altLang="en-US" dirty="0"/>
              <a:t>이론 공부 및 </a:t>
            </a:r>
            <a:r>
              <a:rPr lang="en-US" altLang="ko-KR" dirty="0"/>
              <a:t>PPT </a:t>
            </a:r>
            <a:r>
              <a:rPr lang="ko-KR" altLang="en-US" dirty="0" err="1"/>
              <a:t>컨펌</a:t>
            </a:r>
            <a:endParaRPr lang="ko-KR" altLang="en-US" dirty="0"/>
          </a:p>
          <a:p>
            <a:r>
              <a:rPr lang="en-US" altLang="ko-KR" dirty="0"/>
              <a:t>PPT </a:t>
            </a:r>
            <a:r>
              <a:rPr lang="ko-KR" altLang="en-US" dirty="0"/>
              <a:t>및 발표 준비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제안서를 기반으로 제품을 제조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문제 발생시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등을</a:t>
            </a:r>
            <a:endParaRPr lang="en-US" altLang="ko-KR" dirty="0"/>
          </a:p>
          <a:p>
            <a:r>
              <a:rPr lang="ko-KR" altLang="en-US" dirty="0"/>
              <a:t>이용하거나 조모임을</a:t>
            </a:r>
            <a:endParaRPr lang="en-US" altLang="ko-KR" dirty="0"/>
          </a:p>
          <a:p>
            <a:r>
              <a:rPr lang="ko-KR" altLang="en-US" dirty="0"/>
              <a:t>통하여 해결</a:t>
            </a:r>
          </a:p>
        </p:txBody>
      </p:sp>
    </p:spTree>
    <p:extLst>
      <p:ext uri="{BB962C8B-B14F-4D97-AF65-F5344CB8AC3E}">
        <p14:creationId xmlns:p14="http://schemas.microsoft.com/office/powerpoint/2010/main" val="776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E281A-5F5A-4BA4-AC71-EC4F6693E9FC}"/>
              </a:ext>
            </a:extLst>
          </p:cNvPr>
          <p:cNvSpPr txBox="1"/>
          <p:nvPr/>
        </p:nvSpPr>
        <p:spPr>
          <a:xfrm>
            <a:off x="3891011" y="2882027"/>
            <a:ext cx="163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Thank You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59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062144" y="1298882"/>
            <a:ext cx="20679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dirty="0"/>
              <a:t>INDEX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26959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4" y="1931156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0.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Idea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2" y="2517206"/>
            <a:ext cx="392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1.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Improve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&amp;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Development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3" y="3665452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Structure</a:t>
            </a:r>
            <a:endParaRPr kumimoji="1" lang="en-US" altLang="ko-K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4" y="3076286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Material</a:t>
            </a:r>
            <a:endParaRPr kumimoji="1" lang="en-US" altLang="ko-KR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AD7C7-4487-6843-8C42-17743ADC9A56}"/>
              </a:ext>
            </a:extLst>
          </p:cNvPr>
          <p:cNvSpPr txBox="1"/>
          <p:nvPr/>
        </p:nvSpPr>
        <p:spPr>
          <a:xfrm>
            <a:off x="2559913" y="4255800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4. Algorithm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9B535-C816-8542-8975-46D8A31FF002}"/>
              </a:ext>
            </a:extLst>
          </p:cNvPr>
          <p:cNvSpPr txBox="1"/>
          <p:nvPr/>
        </p:nvSpPr>
        <p:spPr>
          <a:xfrm>
            <a:off x="2559912" y="4835843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5. Activity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9FFC-F67F-3A4A-900F-546A03C97CD8}"/>
              </a:ext>
            </a:extLst>
          </p:cNvPr>
          <p:cNvSpPr txBox="1"/>
          <p:nvPr/>
        </p:nvSpPr>
        <p:spPr>
          <a:xfrm>
            <a:off x="2559914" y="5425009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6. Plan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2831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1222802" y="1396382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Idea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CDCFC-2873-4DE1-96FB-04BA1AF8805F}"/>
              </a:ext>
            </a:extLst>
          </p:cNvPr>
          <p:cNvSpPr txBox="1"/>
          <p:nvPr/>
        </p:nvSpPr>
        <p:spPr>
          <a:xfrm>
            <a:off x="2144109" y="4429043"/>
            <a:ext cx="512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제어가 어려운 객체의 진입을 방해</a:t>
            </a:r>
            <a:endParaRPr lang="en-US" altLang="ko-KR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C47B49-29D4-FC46-9F2F-553F1BFCCDF6}"/>
              </a:ext>
            </a:extLst>
          </p:cNvPr>
          <p:cNvSpPr/>
          <p:nvPr/>
        </p:nvSpPr>
        <p:spPr>
          <a:xfrm>
            <a:off x="4904946" y="2180146"/>
            <a:ext cx="2037752" cy="16228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들어가면 </a:t>
            </a:r>
            <a:r>
              <a:rPr kumimoji="1" lang="ko-KR" altLang="en-US" b="1" dirty="0" err="1">
                <a:solidFill>
                  <a:schemeClr val="tx1"/>
                </a:solidFill>
              </a:rPr>
              <a:t>안되는곳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Ex : </a:t>
            </a:r>
            <a:r>
              <a:rPr kumimoji="1" lang="ko-KR" altLang="en-US" b="1" dirty="0" err="1">
                <a:solidFill>
                  <a:schemeClr val="tx1"/>
                </a:solidFill>
              </a:rPr>
              <a:t>급식실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화장실 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00301B-868D-AF40-8DE2-A1579A4CDC19}"/>
              </a:ext>
            </a:extLst>
          </p:cNvPr>
          <p:cNvSpPr/>
          <p:nvPr/>
        </p:nvSpPr>
        <p:spPr>
          <a:xfrm>
            <a:off x="2269819" y="2201852"/>
            <a:ext cx="2037752" cy="16228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동물</a:t>
            </a:r>
            <a:r>
              <a:rPr kumimoji="1" lang="en-US" altLang="ko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사람</a:t>
            </a:r>
          </a:p>
        </p:txBody>
      </p:sp>
    </p:spTree>
    <p:extLst>
      <p:ext uri="{BB962C8B-B14F-4D97-AF65-F5344CB8AC3E}">
        <p14:creationId xmlns:p14="http://schemas.microsoft.com/office/powerpoint/2010/main" val="35221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0B0E0-2162-4D94-9BA0-27D3DC53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54" y="1978572"/>
            <a:ext cx="2776890" cy="275555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A09498-4E76-6540-B740-37E4399C2509}"/>
              </a:ext>
            </a:extLst>
          </p:cNvPr>
          <p:cNvCxnSpPr>
            <a:cxnSpLocks/>
          </p:cNvCxnSpPr>
          <p:nvPr/>
        </p:nvCxnSpPr>
        <p:spPr>
          <a:xfrm flipH="1">
            <a:off x="3794899" y="1861155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3CB1DA81-8ADA-4333-94CF-0CA95072071B}"/>
              </a:ext>
            </a:extLst>
          </p:cNvPr>
          <p:cNvSpPr/>
          <p:nvPr/>
        </p:nvSpPr>
        <p:spPr>
          <a:xfrm>
            <a:off x="5846983" y="900039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안정성의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706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8F7048-322B-45BA-8895-3F048E21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42" y="2041713"/>
            <a:ext cx="2956550" cy="261760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80F099-5B30-47C3-8C9D-4EA2A9D1BD05}"/>
              </a:ext>
            </a:extLst>
          </p:cNvPr>
          <p:cNvCxnSpPr>
            <a:cxnSpLocks/>
          </p:cNvCxnSpPr>
          <p:nvPr/>
        </p:nvCxnSpPr>
        <p:spPr>
          <a:xfrm flipH="1">
            <a:off x="4026940" y="3260622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B50EF6C2-787A-46CF-861F-5CDD538F7819}"/>
              </a:ext>
            </a:extLst>
          </p:cNvPr>
          <p:cNvSpPr/>
          <p:nvPr/>
        </p:nvSpPr>
        <p:spPr>
          <a:xfrm>
            <a:off x="6079024" y="2133645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제한된 사용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72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FD7DB0-B8AF-40E8-B0BD-4180AF25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26" y="2051922"/>
            <a:ext cx="3042352" cy="248832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1088BCE-0B01-4F57-ABC1-2D21D68CC06C}"/>
              </a:ext>
            </a:extLst>
          </p:cNvPr>
          <p:cNvCxnSpPr>
            <a:cxnSpLocks/>
          </p:cNvCxnSpPr>
          <p:nvPr/>
        </p:nvCxnSpPr>
        <p:spPr>
          <a:xfrm flipH="1">
            <a:off x="4186546" y="3245393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690849F2-AB99-4DF9-A4B6-B7B4E351D7DA}"/>
              </a:ext>
            </a:extLst>
          </p:cNvPr>
          <p:cNvSpPr/>
          <p:nvPr/>
        </p:nvSpPr>
        <p:spPr>
          <a:xfrm>
            <a:off x="6238630" y="2101423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복잡성의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23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0D32C9-5266-4984-B807-61AEC3077B88}"/>
              </a:ext>
            </a:extLst>
          </p:cNvPr>
          <p:cNvSpPr txBox="1"/>
          <p:nvPr/>
        </p:nvSpPr>
        <p:spPr>
          <a:xfrm>
            <a:off x="1849562" y="1129808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Material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74735A-14CC-40BA-A79F-DA01C2EC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14" y="2074425"/>
            <a:ext cx="1542622" cy="1344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AF59A3-CE49-4F5D-BF76-AE93E5C7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39" y="2086143"/>
            <a:ext cx="1521585" cy="1332568"/>
          </a:xfrm>
          <a:prstGeom prst="rect">
            <a:avLst/>
          </a:prstGeom>
        </p:spPr>
      </p:pic>
      <p:pic>
        <p:nvPicPr>
          <p:cNvPr id="1026" name="Picture 2" descr="í¹ê°íë§¤/ ì ì ì¤ë¦°ë SSYH-06 (ì´ê³ ìì¤ì¤íï¼SMC [ê³µêµ¬ëª°-09M] /ë¹ ë¥¸ë°°ì¡ : ì ëì¨4k">
            <a:extLst>
              <a:ext uri="{FF2B5EF4-FFF2-40B4-BE49-F238E27FC236}">
                <a16:creationId xmlns:a16="http://schemas.microsoft.com/office/drawing/2014/main" id="{2FCF6955-6DE7-4A0D-A3F8-2F281F2F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97" y="2068076"/>
            <a:ext cx="1363881" cy="136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DBCE2D-5ABE-4783-971F-0CF764975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33" y="1314462"/>
            <a:ext cx="5064549" cy="4413393"/>
          </a:xfrm>
          <a:prstGeom prst="rect">
            <a:avLst/>
          </a:prstGeom>
        </p:spPr>
      </p:pic>
      <p:pic>
        <p:nvPicPr>
          <p:cNvPr id="33" name="Picture 2" descr="í¹ê°íë§¤/ ì ì ì¤ë¦°ë SSYH-06 (ì´ê³ ìì¤ì¤íï¼SMC [ê³µêµ¬ëª°-09M] /ë¹ ë¥¸ë°°ì¡ : ì ëì¨4k">
            <a:extLst>
              <a:ext uri="{FF2B5EF4-FFF2-40B4-BE49-F238E27FC236}">
                <a16:creationId xmlns:a16="http://schemas.microsoft.com/office/drawing/2014/main" id="{F9006D0D-5879-4F4D-AD91-F33BF82F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73" y="948663"/>
            <a:ext cx="5064549" cy="50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2062980-F347-4599-BBE7-796B5225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364" y="1299071"/>
            <a:ext cx="5064549" cy="4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1F9678-1824-4C1C-A9A0-1D89B4B5C231}"/>
              </a:ext>
            </a:extLst>
          </p:cNvPr>
          <p:cNvSpPr txBox="1"/>
          <p:nvPr/>
        </p:nvSpPr>
        <p:spPr>
          <a:xfrm>
            <a:off x="1849562" y="1129808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Material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7B839-A46A-4E1D-839C-2E5F9310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92" y="2010619"/>
            <a:ext cx="1971719" cy="19717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26DDFF-3AA4-4C70-9CB5-6EACF990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8" y="2010620"/>
            <a:ext cx="1967384" cy="19673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F959AE3-1117-4DF0-AF75-EAE7167C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94" y="952078"/>
            <a:ext cx="4978482" cy="497848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4F1F17-DD25-45D0-9D78-39534CBB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6" y="964846"/>
            <a:ext cx="4978481" cy="49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69518" y="1349794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Algorithm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7F3F653-22AE-4719-9BE5-CD471495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50" y="1932559"/>
            <a:ext cx="3877991" cy="3340448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E0E59FC-21D1-4FBF-BC76-7E00EFDFCC9F}"/>
              </a:ext>
            </a:extLst>
          </p:cNvPr>
          <p:cNvSpPr/>
          <p:nvPr/>
        </p:nvSpPr>
        <p:spPr>
          <a:xfrm>
            <a:off x="5192073" y="4266490"/>
            <a:ext cx="546262" cy="460348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5B446DB1-23FA-4205-B58A-8BFCCE8A821D}"/>
              </a:ext>
            </a:extLst>
          </p:cNvPr>
          <p:cNvSpPr/>
          <p:nvPr/>
        </p:nvSpPr>
        <p:spPr>
          <a:xfrm>
            <a:off x="5270068" y="3067014"/>
            <a:ext cx="546262" cy="460348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5DC87-7407-4FF3-B282-F009C1F0A189}"/>
              </a:ext>
            </a:extLst>
          </p:cNvPr>
          <p:cNvSpPr/>
          <p:nvPr/>
        </p:nvSpPr>
        <p:spPr>
          <a:xfrm>
            <a:off x="3086057" y="5320685"/>
            <a:ext cx="2971778" cy="81885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키에 따라 센서 </a:t>
            </a:r>
            <a:r>
              <a:rPr lang="en-US" altLang="ko-KR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 또는 </a:t>
            </a:r>
            <a:r>
              <a:rPr lang="en-US" altLang="ko-KR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 감지</a:t>
            </a:r>
          </a:p>
        </p:txBody>
      </p:sp>
    </p:spTree>
    <p:extLst>
      <p:ext uri="{BB962C8B-B14F-4D97-AF65-F5344CB8AC3E}">
        <p14:creationId xmlns:p14="http://schemas.microsoft.com/office/powerpoint/2010/main" val="36327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</TotalTime>
  <Words>132</Words>
  <Application>Microsoft Office PowerPoint</Application>
  <PresentationFormat>화면 슬라이드 쇼(4:3)</PresentationFormat>
  <Paragraphs>52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이종호</dc:creator>
  <cp:lastModifiedBy>white</cp:lastModifiedBy>
  <cp:revision>38</cp:revision>
  <dcterms:created xsi:type="dcterms:W3CDTF">2019-03-12T04:05:01Z</dcterms:created>
  <dcterms:modified xsi:type="dcterms:W3CDTF">2019-03-18T10:38:07Z</dcterms:modified>
</cp:coreProperties>
</file>